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Pinto Variations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Patches usually distinct &amp; smooth</a:t>
            </a:r>
          </a:p>
          <a:p>
            <a:pPr lvl="1"/>
            <a:r>
              <a:rPr lang="en-US" dirty="0" smtClean="0"/>
              <a:t>Often in oval or circle shapes</a:t>
            </a:r>
          </a:p>
          <a:p>
            <a:r>
              <a:rPr lang="en-US" dirty="0" smtClean="0"/>
              <a:t>Legs are usually white</a:t>
            </a:r>
          </a:p>
          <a:p>
            <a:r>
              <a:rPr lang="en-US" dirty="0" smtClean="0"/>
              <a:t>Head is usually colored</a:t>
            </a:r>
          </a:p>
          <a:p>
            <a:r>
              <a:rPr lang="en-US" dirty="0" smtClean="0"/>
              <a:t>Main &amp; Tail is usually bi-colored</a:t>
            </a:r>
          </a:p>
          <a:p>
            <a:r>
              <a:rPr lang="en-US" dirty="0" smtClean="0"/>
              <a:t>White crosses over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-628015"/>
            <a:ext cx="5981700" cy="76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areas are “framed” by color</a:t>
            </a:r>
          </a:p>
          <a:p>
            <a:pPr lvl="1"/>
            <a:r>
              <a:rPr lang="en-US" dirty="0" smtClean="0"/>
              <a:t>White does </a:t>
            </a:r>
            <a:r>
              <a:rPr lang="en-US" dirty="0" smtClean="0"/>
              <a:t>not usually </a:t>
            </a:r>
            <a:r>
              <a:rPr lang="en-US" dirty="0" smtClean="0"/>
              <a:t>cross over </a:t>
            </a:r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Scattered and splashy white</a:t>
            </a:r>
            <a:endParaRPr lang="en-US" dirty="0" smtClean="0"/>
          </a:p>
          <a:p>
            <a:r>
              <a:rPr lang="en-US" dirty="0" smtClean="0"/>
              <a:t>Legs usually solid colored</a:t>
            </a:r>
          </a:p>
          <a:p>
            <a:r>
              <a:rPr lang="en-US" dirty="0" smtClean="0"/>
              <a:t>Tail is usually one color</a:t>
            </a:r>
          </a:p>
          <a:p>
            <a:r>
              <a:rPr lang="en-US" dirty="0" smtClean="0"/>
              <a:t>Large face markings are common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96" y="0"/>
            <a:ext cx="559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1" y="543486"/>
            <a:ext cx="9404723" cy="1400530"/>
          </a:xfrm>
        </p:spPr>
        <p:txBody>
          <a:bodyPr/>
          <a:lstStyle/>
          <a:p>
            <a:r>
              <a:rPr lang="en-US" dirty="0" smtClean="0"/>
              <a:t>TOVERO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1" y="1519518"/>
            <a:ext cx="8946541" cy="4195481"/>
          </a:xfrm>
        </p:spPr>
        <p:txBody>
          <a:bodyPr/>
          <a:lstStyle/>
          <a:p>
            <a:r>
              <a:rPr lang="en-US" dirty="0" smtClean="0"/>
              <a:t>Mix of Overo and </a:t>
            </a:r>
            <a:r>
              <a:rPr lang="en-US" dirty="0" err="1" smtClean="0"/>
              <a:t>Tobiano</a:t>
            </a:r>
            <a:endParaRPr lang="en-US" dirty="0" smtClean="0"/>
          </a:p>
          <a:p>
            <a:r>
              <a:rPr lang="en-US" dirty="0" smtClean="0"/>
              <a:t>Typically has a Medicine Hat marking</a:t>
            </a:r>
          </a:p>
          <a:p>
            <a:r>
              <a:rPr lang="en-US" dirty="0" smtClean="0"/>
              <a:t>Color typically found at ears, corners of mouth, chest, flanks, base of the tail</a:t>
            </a:r>
          </a:p>
          <a:p>
            <a:r>
              <a:rPr lang="en-US" dirty="0" smtClean="0"/>
              <a:t>Common to have one or both eyes blue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27" y="2716848"/>
            <a:ext cx="653415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Splashed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" y="1367118"/>
            <a:ext cx="7926387" cy="4195481"/>
          </a:xfrm>
        </p:spPr>
        <p:txBody>
          <a:bodyPr/>
          <a:lstStyle/>
          <a:p>
            <a:r>
              <a:rPr lang="en-US" dirty="0" smtClean="0"/>
              <a:t>Appears to be dipped in paint</a:t>
            </a:r>
          </a:p>
          <a:p>
            <a:r>
              <a:rPr lang="en-US" dirty="0" smtClean="0"/>
              <a:t>Pattern </a:t>
            </a:r>
            <a:r>
              <a:rPr lang="en-US" dirty="0" smtClean="0"/>
              <a:t>that limits </a:t>
            </a:r>
            <a:r>
              <a:rPr lang="en-US" dirty="0" smtClean="0"/>
              <a:t>the white markings to the lower legs and stomach of the horse</a:t>
            </a:r>
          </a:p>
          <a:p>
            <a:r>
              <a:rPr lang="en-US" dirty="0" smtClean="0"/>
              <a:t>All four legs are usually white</a:t>
            </a:r>
          </a:p>
          <a:p>
            <a:r>
              <a:rPr lang="en-US" dirty="0" smtClean="0"/>
              <a:t>Usually have large face markings</a:t>
            </a:r>
          </a:p>
          <a:p>
            <a:r>
              <a:rPr lang="en-US" dirty="0" smtClean="0"/>
              <a:t>Linked to deafness in horses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84931"/>
            <a:ext cx="6134100" cy="46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8217"/>
            <a:ext cx="9831388" cy="32048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white usually (but not always) will not cross the back of the horse between its withers and its tail.</a:t>
            </a:r>
          </a:p>
          <a:p>
            <a:endParaRPr lang="en-US" dirty="0"/>
          </a:p>
          <a:p>
            <a:r>
              <a:rPr lang="en-US" dirty="0"/>
              <a:t>Generally, at least one and often all four legs are white.</a:t>
            </a:r>
          </a:p>
          <a:p>
            <a:endParaRPr lang="en-US" dirty="0"/>
          </a:p>
          <a:p>
            <a:r>
              <a:rPr lang="en-US" dirty="0"/>
              <a:t>Generally, the white is irregular, and is rather scattered or splashy.</a:t>
            </a:r>
          </a:p>
          <a:p>
            <a:endParaRPr lang="en-US" dirty="0"/>
          </a:p>
          <a:p>
            <a:r>
              <a:rPr lang="en-US" dirty="0"/>
              <a:t>Tail is usually one </a:t>
            </a:r>
            <a:r>
              <a:rPr lang="en-US" dirty="0" err="1"/>
              <a:t>colour</a:t>
            </a:r>
            <a:r>
              <a:rPr lang="en-US" dirty="0"/>
              <a:t> but not always.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4" y="4463099"/>
            <a:ext cx="12034678" cy="23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97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203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Pinto Variations</vt:lpstr>
      <vt:lpstr>TOBIANO</vt:lpstr>
      <vt:lpstr>OVERO</vt:lpstr>
      <vt:lpstr>TOVERO</vt:lpstr>
      <vt:lpstr>Splashed White</vt:lpstr>
      <vt:lpstr>SABINO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 Variations</dc:title>
  <dc:creator>Madison Cocuzza</dc:creator>
  <cp:lastModifiedBy>Madison Cocuzza</cp:lastModifiedBy>
  <cp:revision>6</cp:revision>
  <dcterms:created xsi:type="dcterms:W3CDTF">2019-11-06T16:31:40Z</dcterms:created>
  <dcterms:modified xsi:type="dcterms:W3CDTF">2019-11-07T17:48:57Z</dcterms:modified>
</cp:coreProperties>
</file>